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71" r:id="rId3"/>
    <p:sldMasterId id="2147483674" r:id="rId4"/>
    <p:sldMasterId id="2147483678" r:id="rId5"/>
    <p:sldMasterId id="2147483684" r:id="rId6"/>
    <p:sldMasterId id="2147483689" r:id="rId7"/>
  </p:sldMasterIdLst>
  <p:notesMasterIdLst>
    <p:notesMasterId r:id="rId30"/>
  </p:notesMasterIdLst>
  <p:handoutMasterIdLst>
    <p:handoutMasterId r:id="rId31"/>
  </p:handoutMasterIdLst>
  <p:sldIdLst>
    <p:sldId id="298" r:id="rId8"/>
    <p:sldId id="443" r:id="rId9"/>
    <p:sldId id="409" r:id="rId10"/>
    <p:sldId id="429" r:id="rId11"/>
    <p:sldId id="426" r:id="rId12"/>
    <p:sldId id="427" r:id="rId13"/>
    <p:sldId id="441" r:id="rId14"/>
    <p:sldId id="357" r:id="rId15"/>
    <p:sldId id="442" r:id="rId16"/>
    <p:sldId id="394" r:id="rId17"/>
    <p:sldId id="418" r:id="rId18"/>
    <p:sldId id="364" r:id="rId19"/>
    <p:sldId id="444" r:id="rId20"/>
    <p:sldId id="376" r:id="rId21"/>
    <p:sldId id="435" r:id="rId22"/>
    <p:sldId id="445" r:id="rId23"/>
    <p:sldId id="446" r:id="rId24"/>
    <p:sldId id="447" r:id="rId25"/>
    <p:sldId id="448" r:id="rId26"/>
    <p:sldId id="449" r:id="rId27"/>
    <p:sldId id="450" r:id="rId28"/>
    <p:sldId id="451" r:id="rId29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teinhauser" initials="AS" lastIdx="2" clrIdx="0"/>
  <p:cmAuthor id="1" name="Daniela Assis Tinoco" initials="DAT" lastIdx="1" clrIdx="1">
    <p:extLst>
      <p:ext uri="{19B8F6BF-5375-455C-9EA6-DF929625EA0E}">
        <p15:presenceInfo xmlns:p15="http://schemas.microsoft.com/office/powerpoint/2012/main" userId="S-1-5-21-507921405-2000478354-1801674531-16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F24"/>
    <a:srgbClr val="EBF1DE"/>
    <a:srgbClr val="FDEADA"/>
    <a:srgbClr val="954300"/>
    <a:srgbClr val="F79646"/>
    <a:srgbClr val="F9B47A"/>
    <a:srgbClr val="3772C8"/>
    <a:srgbClr val="FFD900"/>
    <a:srgbClr val="FFFF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64" autoAdjust="0"/>
  </p:normalViewPr>
  <p:slideViewPr>
    <p:cSldViewPr>
      <p:cViewPr varScale="1">
        <p:scale>
          <a:sx n="99" d="100"/>
          <a:sy n="99" d="100"/>
        </p:scale>
        <p:origin x="1212" y="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10/09/2021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7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8415B369-8393-4BF6-AFC4-A2F51F4F46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34736"/>
            <a:ext cx="90" cy="283476"/>
          </a:xfrm>
          <a:prstGeom prst="octagon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algn="l"/>
            <a:endParaRPr lang="en-US" sz="1842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E5E2D1D-6328-4AAC-8760-929C4EEAA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54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E350910A-7414-4D9E-9190-84EEBF31341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139" cy="14002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2" dirty="0" err="1">
              <a:solidFill>
                <a:schemeClr val="bg2"/>
              </a:solidFill>
              <a:latin typeface="Arial" panose="020B0604020202020204" pitchFamily="34" charset="0"/>
              <a:cs typeface="Itau Display" panose="020B050302020402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E83508A-C101-4021-8C61-6AA50C0211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860902-A5F7-43A7-B5CD-81852D4C7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495" y="1298471"/>
            <a:ext cx="9849622" cy="33773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71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91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9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75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8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195" t="20068" b="15213"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2019   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All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rights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reserved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.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38476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3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7253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1004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8" r:id="rId3"/>
    <p:sldLayoutId id="2147483699" r:id="rId4"/>
    <p:sldLayoutId id="2147483700" r:id="rId5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5873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9" Type="http://schemas.openxmlformats.org/officeDocument/2006/relationships/image" Target="../media/image51.pn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34" Type="http://schemas.openxmlformats.org/officeDocument/2006/relationships/image" Target="../media/image46.jpe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jpeg"/><Relationship Id="rId40" Type="http://schemas.openxmlformats.org/officeDocument/2006/relationships/image" Target="../media/image52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gif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0"/>
            <a:ext cx="10690482" cy="75612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32" y="252239"/>
            <a:ext cx="1112522" cy="11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21" name="Picture 9" descr="C:\Users\scarmo\Desktop\1.png">
            <a:extLst>
              <a:ext uri="{FF2B5EF4-FFF2-40B4-BE49-F238E27FC236}">
                <a16:creationId xmlns:a16="http://schemas.microsoft.com/office/drawing/2014/main" id="{6F7BB9CC-2C1A-354D-9113-940252A9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6"/>
          <a:stretch/>
        </p:blipFill>
        <p:spPr bwMode="auto">
          <a:xfrm>
            <a:off x="6282804" y="5379787"/>
            <a:ext cx="10161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m para logo amaz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6" y="5423737"/>
            <a:ext cx="663949" cy="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55042"/>
          <a:stretch/>
        </p:blipFill>
        <p:spPr bwMode="auto">
          <a:xfrm>
            <a:off x="7477031" y="3981623"/>
            <a:ext cx="790068" cy="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stagram Ícone – Icon - PNG Transparent - Imag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3104679"/>
            <a:ext cx="226001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Twitter – Wikipédia, a enciclopédia liv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04" y="3107369"/>
            <a:ext cx="309808" cy="2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cheiro:Logo of YouTube (2013-2015).svg – Wikipédia, 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40" y="2827149"/>
            <a:ext cx="428578" cy="1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m para logo tikt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36" y="3711445"/>
            <a:ext cx="672382" cy="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carmo\Desktop\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4"/>
          <a:stretch/>
        </p:blipFill>
        <p:spPr bwMode="auto">
          <a:xfrm>
            <a:off x="6354812" y="4500711"/>
            <a:ext cx="525628" cy="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Paypal - Delirium Ofici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2" y="4562393"/>
            <a:ext cx="753062" cy="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Usar o app Saúde no iPhone ou iPod touch - Suporte da App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6" y="4581503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Banco Itaú - sua conta no app on the App Stor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406" r="32089" b="16395"/>
          <a:stretch/>
        </p:blipFill>
        <p:spPr bwMode="auto">
          <a:xfrm>
            <a:off x="8157020" y="4581503"/>
            <a:ext cx="356066" cy="3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55573" b="-15069"/>
          <a:stretch/>
        </p:blipFill>
        <p:spPr bwMode="auto">
          <a:xfrm>
            <a:off x="7088111" y="2772985"/>
            <a:ext cx="57404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6" b="44959"/>
          <a:stretch/>
        </p:blipFill>
        <p:spPr bwMode="auto">
          <a:xfrm>
            <a:off x="6794631" y="3680936"/>
            <a:ext cx="502036" cy="2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oom Meetings - Vídeo conferência, Webinars, Web Conferênci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9"/>
          <a:stretch/>
        </p:blipFill>
        <p:spPr bwMode="auto">
          <a:xfrm>
            <a:off x="6932604" y="4022854"/>
            <a:ext cx="544427" cy="1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1" y="3210084"/>
            <a:ext cx="3657917" cy="11400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48" y="1816459"/>
            <a:ext cx="1804420" cy="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4406" y="0"/>
            <a:ext cx="10644588" cy="7561263"/>
            <a:chOff x="24406" y="0"/>
            <a:chExt cx="10644588" cy="756126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6" y="0"/>
              <a:ext cx="10644588" cy="756126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56" y="5867597"/>
              <a:ext cx="2402032" cy="12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32959"/>
            <a:ext cx="7074892" cy="82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gbatistela\Desktop\POPs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53" y="649206"/>
            <a:ext cx="8855747" cy="6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649206"/>
            <a:ext cx="2224323" cy="6261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9205"/>
            <a:ext cx="10693400" cy="62618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bg1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0" y="1464568"/>
            <a:ext cx="3504554" cy="495679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84" y="252239"/>
            <a:ext cx="56209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52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46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  <p:sp>
        <p:nvSpPr>
          <p:cNvPr id="3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42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  <p:sp>
        <p:nvSpPr>
          <p:cNvPr id="3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02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304258" y="180231"/>
            <a:ext cx="10199489" cy="582330"/>
          </a:xfrm>
        </p:spPr>
        <p:txBody>
          <a:bodyPr/>
          <a:lstStyle/>
          <a:p>
            <a:pPr algn="l"/>
            <a:r>
              <a:rPr lang="pt-BR" sz="25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Disclaimer</a:t>
            </a:r>
            <a:endParaRPr lang="pt-BR" sz="2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54212" y="1620391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material pode conter projeções e/ou estimativas de eventos futuros. O uso dos termos "antecipa", “acredita”, "espera", "estima", "planeja", "prevê", "projeta", entre outros, pretende sinalizar possíveis tendências e declarações que, evidentemente, envolvem incertezas e riscos, sendo que os resultados futuros podem diferir das expectativas atuais. Declarações prospectivas baseiam-se em diversos pressupostos e fatores, inclusive nas condições econômicas, de mercado e do setor, além de fatores operacionais. </a:t>
            </a:r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Quaisquer alterações nesses pressupostos e fatores podem levar a resultados práticos diferentes das expectativas atuais. Não se deve confiar plenamente nessas declarações prospectivas. Declarações prospectivas refletem somente opiniões na data em que foram elaboradas e apresentadas. </a:t>
            </a:r>
          </a:p>
          <a:p>
            <a:pPr algn="just"/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Companhia não está obrigada a atualizá-las diante de novas informações ou novos desdobramentos. A Companhia não se responsabiliza por operações que sejam realizadas ou por decisões de investimentos que sejam feitos com base nessas projeções e estimativas. Por fim, as informações financeiras proforma contidas neste material não foram auditadas, e, portanto, podem diferir dos resultados finais auditados.</a:t>
            </a:r>
          </a:p>
        </p:txBody>
      </p:sp>
    </p:spTree>
    <p:extLst>
      <p:ext uri="{BB962C8B-B14F-4D97-AF65-F5344CB8AC3E}">
        <p14:creationId xmlns:p14="http://schemas.microsoft.com/office/powerpoint/2010/main" val="187140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97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14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9811196" y="248128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3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" y="0"/>
            <a:ext cx="105353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" y="0"/>
            <a:ext cx="1064582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254964" y="4508320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ubmarinos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92182" y="5986034"/>
            <a:ext cx="1237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17317" y="3830150"/>
            <a:ext cx="80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of Carriers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69459" y="5227458"/>
            <a:ext cx="106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Integradores e 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tilities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86660" y="6591248"/>
            <a:ext cx="120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e instituições de pesquisa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42464" y="1691454"/>
            <a:ext cx="108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</a:t>
            </a:r>
          </a:p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Telecom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5351083" y="2739304"/>
            <a:ext cx="87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Provedores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egionais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6265828" y="3003210"/>
            <a:ext cx="4033964" cy="517892"/>
            <a:chOff x="6324670" y="2515453"/>
            <a:chExt cx="4033964" cy="517892"/>
          </a:xfrm>
        </p:grpSpPr>
        <p:sp>
          <p:nvSpPr>
            <p:cNvPr id="101" name="Retângulo 100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Agrupar 105"/>
          <p:cNvGrpSpPr/>
          <p:nvPr/>
        </p:nvGrpSpPr>
        <p:grpSpPr>
          <a:xfrm>
            <a:off x="6265828" y="3721834"/>
            <a:ext cx="4033964" cy="517892"/>
            <a:chOff x="6324670" y="3334171"/>
            <a:chExt cx="4033964" cy="517892"/>
          </a:xfrm>
        </p:grpSpPr>
        <p:sp>
          <p:nvSpPr>
            <p:cNvPr id="107" name="Retângulo 106"/>
            <p:cNvSpPr/>
            <p:nvPr/>
          </p:nvSpPr>
          <p:spPr>
            <a:xfrm>
              <a:off x="6324670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tângulo 107"/>
            <p:cNvSpPr/>
            <p:nvPr/>
          </p:nvSpPr>
          <p:spPr>
            <a:xfrm>
              <a:off x="715348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7982306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tângulo 109"/>
            <p:cNvSpPr/>
            <p:nvPr/>
          </p:nvSpPr>
          <p:spPr>
            <a:xfrm>
              <a:off x="881611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>
              <a:off x="9638634" y="3334171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6281288" y="4438896"/>
            <a:ext cx="4033964" cy="517892"/>
            <a:chOff x="6324670" y="4141028"/>
            <a:chExt cx="4033964" cy="517892"/>
          </a:xfrm>
        </p:grpSpPr>
        <p:sp>
          <p:nvSpPr>
            <p:cNvPr id="113" name="Retângulo 112"/>
            <p:cNvSpPr/>
            <p:nvPr/>
          </p:nvSpPr>
          <p:spPr>
            <a:xfrm>
              <a:off x="6324670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tângulo 113"/>
            <p:cNvSpPr/>
            <p:nvPr/>
          </p:nvSpPr>
          <p:spPr>
            <a:xfrm>
              <a:off x="715348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7982306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tângulo 115"/>
            <p:cNvSpPr/>
            <p:nvPr/>
          </p:nvSpPr>
          <p:spPr>
            <a:xfrm>
              <a:off x="881611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tângulo 116"/>
            <p:cNvSpPr/>
            <p:nvPr/>
          </p:nvSpPr>
          <p:spPr>
            <a:xfrm>
              <a:off x="9638634" y="41410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Agrupar 117"/>
          <p:cNvGrpSpPr/>
          <p:nvPr/>
        </p:nvGrpSpPr>
        <p:grpSpPr>
          <a:xfrm>
            <a:off x="6271355" y="5882074"/>
            <a:ext cx="4033964" cy="517892"/>
            <a:chOff x="6324670" y="5741828"/>
            <a:chExt cx="4033964" cy="517892"/>
          </a:xfrm>
        </p:grpSpPr>
        <p:sp>
          <p:nvSpPr>
            <p:cNvPr id="119" name="Retângulo 118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tângulo 119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tângulo 120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tângulo 121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Agrupar 123"/>
          <p:cNvGrpSpPr/>
          <p:nvPr/>
        </p:nvGrpSpPr>
        <p:grpSpPr>
          <a:xfrm>
            <a:off x="6270539" y="6602154"/>
            <a:ext cx="4033964" cy="517892"/>
            <a:chOff x="6324670" y="6506804"/>
            <a:chExt cx="4033964" cy="517892"/>
          </a:xfrm>
        </p:grpSpPr>
        <p:sp>
          <p:nvSpPr>
            <p:cNvPr id="125" name="Retângulo 124"/>
            <p:cNvSpPr/>
            <p:nvPr/>
          </p:nvSpPr>
          <p:spPr>
            <a:xfrm>
              <a:off x="6324670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tângulo 125"/>
            <p:cNvSpPr/>
            <p:nvPr/>
          </p:nvSpPr>
          <p:spPr>
            <a:xfrm>
              <a:off x="715348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tângulo 126"/>
            <p:cNvSpPr/>
            <p:nvPr/>
          </p:nvSpPr>
          <p:spPr>
            <a:xfrm>
              <a:off x="7982306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tângulo 127"/>
            <p:cNvSpPr/>
            <p:nvPr/>
          </p:nvSpPr>
          <p:spPr>
            <a:xfrm>
              <a:off x="881611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tângulo 128"/>
            <p:cNvSpPr/>
            <p:nvPr/>
          </p:nvSpPr>
          <p:spPr>
            <a:xfrm>
              <a:off x="9638634" y="6506804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Agrupar 129"/>
          <p:cNvGrpSpPr/>
          <p:nvPr/>
        </p:nvGrpSpPr>
        <p:grpSpPr>
          <a:xfrm>
            <a:off x="6265828" y="5161994"/>
            <a:ext cx="4033964" cy="517892"/>
            <a:chOff x="6324670" y="5741828"/>
            <a:chExt cx="4033964" cy="517892"/>
          </a:xfrm>
        </p:grpSpPr>
        <p:sp>
          <p:nvSpPr>
            <p:cNvPr id="131" name="Retângulo 130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tângulo 131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tângulo 132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tângulo 133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Agrupar 135"/>
          <p:cNvGrpSpPr/>
          <p:nvPr/>
        </p:nvGrpSpPr>
        <p:grpSpPr>
          <a:xfrm>
            <a:off x="6269771" y="1620391"/>
            <a:ext cx="4033964" cy="517892"/>
            <a:chOff x="6287714" y="1750100"/>
            <a:chExt cx="4033964" cy="517892"/>
          </a:xfrm>
        </p:grpSpPr>
        <p:grpSp>
          <p:nvGrpSpPr>
            <p:cNvPr id="137" name="Agrupar 136"/>
            <p:cNvGrpSpPr/>
            <p:nvPr/>
          </p:nvGrpSpPr>
          <p:grpSpPr>
            <a:xfrm>
              <a:off x="6287714" y="1750100"/>
              <a:ext cx="4033964" cy="517892"/>
              <a:chOff x="6324670" y="1722858"/>
              <a:chExt cx="4033964" cy="517892"/>
            </a:xfrm>
          </p:grpSpPr>
          <p:sp>
            <p:nvSpPr>
              <p:cNvPr id="139" name="Retângulo 138"/>
              <p:cNvSpPr/>
              <p:nvPr/>
            </p:nvSpPr>
            <p:spPr>
              <a:xfrm>
                <a:off x="6324670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tângulo 139"/>
              <p:cNvSpPr/>
              <p:nvPr/>
            </p:nvSpPr>
            <p:spPr>
              <a:xfrm>
                <a:off x="715348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tângulo 140"/>
              <p:cNvSpPr/>
              <p:nvPr/>
            </p:nvSpPr>
            <p:spPr>
              <a:xfrm>
                <a:off x="7982306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tângulo 141"/>
              <p:cNvSpPr/>
              <p:nvPr/>
            </p:nvSpPr>
            <p:spPr>
              <a:xfrm>
                <a:off x="881611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tângulo 142"/>
              <p:cNvSpPr/>
              <p:nvPr/>
            </p:nvSpPr>
            <p:spPr>
              <a:xfrm>
                <a:off x="9638634" y="1722858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8" name="Picture 6" descr="\\loki\Marketing\Banco de Imagens\Imagens e Logos - Site\Site\back2\SegmentosLogo\LOGO\LogoTelVIV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05" b="16370"/>
            <a:stretch/>
          </p:blipFill>
          <p:spPr bwMode="auto">
            <a:xfrm>
              <a:off x="9608526" y="1914594"/>
              <a:ext cx="697552" cy="19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" name="Picture 3" descr="C:\Users\umiranda\Desktop\logo clar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36368"/>
          <a:stretch/>
        </p:blipFill>
        <p:spPr bwMode="auto">
          <a:xfrm>
            <a:off x="7170548" y="1685990"/>
            <a:ext cx="540875" cy="3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7" descr="oi_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809" y="1668495"/>
            <a:ext cx="378047" cy="4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Imagem 145" descr="Tel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80" y="6790059"/>
            <a:ext cx="710026" cy="156375"/>
          </a:xfrm>
          <a:prstGeom prst="rect">
            <a:avLst/>
          </a:prstGeom>
        </p:spPr>
      </p:pic>
      <p:pic>
        <p:nvPicPr>
          <p:cNvPr id="147" name="Picture 4" descr="C:\Users\umiranda\Desktop\silicon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782707"/>
            <a:ext cx="587592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0028" y="3810602"/>
            <a:ext cx="600416" cy="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" name="Picture 7" descr="C:\Users\umiranda\Desktop\logo_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5244072"/>
            <a:ext cx="369674" cy="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C:\Users\umiranda\Desktop\Siemens-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5" y="5349239"/>
            <a:ext cx="668706" cy="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C:\Users\umiranda\Desktop\abb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4" y="5329110"/>
            <a:ext cx="488353" cy="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Resultado de imagem para taes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26769" r="21284" b="25929"/>
          <a:stretch/>
        </p:blipFill>
        <p:spPr bwMode="auto">
          <a:xfrm>
            <a:off x="9665433" y="5308924"/>
            <a:ext cx="605465" cy="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C:\Users\umiranda\Desktop\Logotipo_da_Rede_Glob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13" y="5935265"/>
            <a:ext cx="391848" cy="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9" descr="\\loki\Marketing\Banco de Imagens\Imagens e Logos - Site\Site\back2\SegmentosLogo\LOGO\LogoEB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0997"/>
          <a:stretch/>
        </p:blipFill>
        <p:spPr bwMode="auto">
          <a:xfrm>
            <a:off x="7218296" y="6619044"/>
            <a:ext cx="414911" cy="4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6" descr="180px-Rnp_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677" y="6707265"/>
            <a:ext cx="612652" cy="3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1" descr="C:\Users\umiranda\Desktop\logo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7"/>
          <a:stretch/>
        </p:blipFill>
        <p:spPr bwMode="auto">
          <a:xfrm>
            <a:off x="8872872" y="6757872"/>
            <a:ext cx="528545" cy="2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9" descr="C:\Users\umiranda\Desktop\Ibm_logo-3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760" y="6057353"/>
            <a:ext cx="388824" cy="1657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Picture 13" descr="\\loki\Marketing\Banco de Imagens\Imagens e Logos - Site\Site\back2\SegmentosLogo\LOGO\LogoEquinixlL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280" y="5958885"/>
            <a:ext cx="633664" cy="354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9" name="Picture 12" descr="C:\Users\umiranda\Desktop\logTivit.pn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66" b="-1291"/>
          <a:stretch/>
        </p:blipFill>
        <p:spPr bwMode="auto">
          <a:xfrm>
            <a:off x="8782618" y="6062003"/>
            <a:ext cx="683783" cy="197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0" name="Picture 16" descr="\\loki\Marketing\Banco de Imagens\Imagens e Logos - Site\Site\back2\SegmentosLogo\LOGO\LogoAscentyL.jp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351" y="6057353"/>
            <a:ext cx="738909" cy="221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1" name="Picture 14" descr="\\loki\Marketing\Banco de Imagens\Imagens e Logos - Site\Site\back2\SegmentosLogo\LOGO\LogoGlobenetL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0824" y="4570460"/>
            <a:ext cx="699873" cy="249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2" name="Picture 2" descr="Sparkle - Telecom Italia Group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89" y="4545434"/>
            <a:ext cx="633420" cy="325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3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auto">
          <a:xfrm>
            <a:off x="6334173" y="4581447"/>
            <a:ext cx="653670" cy="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" name="Agrupar 163"/>
          <p:cNvGrpSpPr/>
          <p:nvPr/>
        </p:nvGrpSpPr>
        <p:grpSpPr>
          <a:xfrm>
            <a:off x="6265828" y="2352876"/>
            <a:ext cx="4033964" cy="517892"/>
            <a:chOff x="6324670" y="2515453"/>
            <a:chExt cx="4033964" cy="517892"/>
          </a:xfrm>
        </p:grpSpPr>
        <p:sp>
          <p:nvSpPr>
            <p:cNvPr id="165" name="Retângulo 164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0" name="Picture 4" descr="Image result for MOB TELECOM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8" y="2402042"/>
            <a:ext cx="632247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4" descr="vogel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5311"/>
          <a:stretch/>
        </p:blipFill>
        <p:spPr bwMode="auto">
          <a:xfrm>
            <a:off x="9576106" y="2438301"/>
            <a:ext cx="726506" cy="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brisanet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498"/>
          <a:stretch/>
        </p:blipFill>
        <p:spPr bwMode="auto">
          <a:xfrm>
            <a:off x="7089603" y="3133821"/>
            <a:ext cx="730085" cy="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8" descr="Provedor - LinkEvents - Internet para eventos em Fortaleza, Cear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4" y="2483557"/>
            <a:ext cx="696483" cy="2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sumicityfinal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02" r="7167" b="9859"/>
          <a:stretch/>
        </p:blipFill>
        <p:spPr bwMode="auto">
          <a:xfrm>
            <a:off x="7967846" y="2429405"/>
            <a:ext cx="655423" cy="3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Ficheiro:TIM logo 2016.svg – Wikipédia, a enciclopédia livr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59" y="1807876"/>
            <a:ext cx="640524" cy="1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Algar Telecom – Wikipédia, a enciclopédia livr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1" y="1772625"/>
            <a:ext cx="625833" cy="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 descr="Resultado de imagem para century link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7" y="4587547"/>
            <a:ext cx="715857" cy="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6" descr="Fiber Optic Internet &amp; Wholesale Telecom Solution Providers | UFINE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73" y="3780631"/>
            <a:ext cx="758975" cy="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Perguntas de entrevista da Internexa | Glassdoor.com.b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1" y="3742783"/>
            <a:ext cx="501518" cy="5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5" descr="Petrobras_logo"/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7185419" y="5247565"/>
            <a:ext cx="511132" cy="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10" descr="American Tower apresenta tendências e soluções em infraestrutura ...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86" y="2438302"/>
            <a:ext cx="726560" cy="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2" descr="Acesso Suspenso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71" y="3128821"/>
            <a:ext cx="646984" cy="2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4" descr="Assistente de Vendas (interno) | Click Riomafra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2" y="3147654"/>
            <a:ext cx="711952" cy="2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6" descr="Internet 20 MB - Super Fibra - Loja Mhnet Telecom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006858"/>
            <a:ext cx="510207" cy="5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Help Internet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8" y="3138912"/>
            <a:ext cx="652853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BRFibra Telecomunicaçõe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23" y="3817368"/>
            <a:ext cx="620892" cy="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File:Telxius logo.svg - Wikimedia Commons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37" y="4648275"/>
            <a:ext cx="656555" cy="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Eletrobras-Eletronorte-logo - Prolux : Prolux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01" y="6591530"/>
            <a:ext cx="608418" cy="5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6140" y="108223"/>
            <a:ext cx="10513168" cy="591369"/>
          </a:xfrm>
        </p:spPr>
        <p:txBody>
          <a:bodyPr/>
          <a:lstStyle/>
          <a:p>
            <a:r>
              <a:rPr lang="pt-BR" dirty="0" smtClean="0"/>
              <a:t>Localização estratégica</a:t>
            </a:r>
            <a:endParaRPr lang="pt-B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036885"/>
            <a:ext cx="103219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54612" y="1476375"/>
            <a:ext cx="27510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Região Metropolitana de Campinas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493" y="1096237"/>
            <a:ext cx="7672998" cy="276999"/>
          </a:xfrm>
          <a:prstGeom prst="rect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Padtec está estrategicamente localizada em um dos maiores centros tecnológicos da América Latina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1731" y="4223712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       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1731" y="4506600"/>
            <a:ext cx="12698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P&amp;D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1731" y="4823850"/>
            <a:ext cx="1770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1731" y="5100849"/>
            <a:ext cx="16626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comercial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6140" y="6063835"/>
            <a:ext cx="9793088" cy="326648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26420" y="3338959"/>
            <a:ext cx="1963999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0196" y="3338959"/>
            <a:ext cx="1308371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04911" y="3841918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227020" y="21964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Renomada universidade na América Latina, referência nos campos de engenharia e tecnologia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27020" y="2635037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com importante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P&amp;D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227020" y="3015794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 de produtos eletrônicos para a indústria de tecnologia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8107752" y="3396551"/>
            <a:ext cx="22795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 internacional de Viracopos. Um dos mais importantes aeroportos da América Latina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533160" y="378063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543140" y="4112535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48244" y="446029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</a:t>
            </a:r>
            <a:r>
              <a:rPr lang="pt-BR" sz="7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setor de equipamentos de comunicação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344798" y="486768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344798" y="53133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107752" y="145588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tecnológico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34584" y="6096703"/>
            <a:ext cx="10008660" cy="27699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sede da Padtec fica dentro do campus do CPQD, </a:t>
            </a:r>
            <a:r>
              <a:rPr lang="pt-BR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e mais avançado centro </a:t>
            </a:r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P&amp;D em TIC da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19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17684</TotalTime>
  <Words>370</Words>
  <Application>Microsoft Office PowerPoint</Application>
  <PresentationFormat>Personalizar</PresentationFormat>
  <Paragraphs>50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Itau Display</vt:lpstr>
      <vt:lpstr>Verdana</vt:lpstr>
      <vt:lpstr>Slide Final</vt:lpstr>
      <vt:lpstr>4_Conteúdo do Slide</vt:lpstr>
      <vt:lpstr>Conteúdo do Slide</vt:lpstr>
      <vt:lpstr>1_Capa da Apresentação</vt:lpstr>
      <vt:lpstr>29_Conteúdo do Slide</vt:lpstr>
      <vt:lpstr>7_Conteúdo do Slide</vt:lpstr>
      <vt:lpstr>9_Conteúdo do Slide</vt:lpstr>
      <vt:lpstr>Apresentação do PowerPoint</vt:lpstr>
      <vt:lpstr>Disclaimer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 estratégica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Stella Maris Abellan</cp:lastModifiedBy>
  <cp:revision>454</cp:revision>
  <dcterms:created xsi:type="dcterms:W3CDTF">2012-09-14T12:11:07Z</dcterms:created>
  <dcterms:modified xsi:type="dcterms:W3CDTF">2021-09-10T18:57:23Z</dcterms:modified>
</cp:coreProperties>
</file>